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sldIdLst>
    <p:sldId id="278" r:id="rId3"/>
    <p:sldId id="279" r:id="rId4"/>
    <p:sldId id="266" r:id="rId5"/>
    <p:sldId id="277" r:id="rId6"/>
    <p:sldId id="276" r:id="rId7"/>
    <p:sldId id="267" r:id="rId8"/>
    <p:sldId id="270" r:id="rId9"/>
    <p:sldId id="271" r:id="rId10"/>
    <p:sldId id="272" r:id="rId11"/>
    <p:sldId id="261" r:id="rId12"/>
  </p:sldIdLst>
  <p:sldSz cx="12188825" cy="6858000"/>
  <p:notesSz cx="6858000" cy="9144000"/>
  <p:defaultTextStyle>
    <a:defPPr>
      <a:defRPr lang="es-E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B21"/>
    <a:srgbClr val="FF6600"/>
    <a:srgbClr val="E25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 snapToObjects="1" showGuides="1">
      <p:cViewPr varScale="1">
        <p:scale>
          <a:sx n="115" d="100"/>
          <a:sy n="115" d="100"/>
        </p:scale>
        <p:origin x="372" y="11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C1FD6-F879-4730-B35A-A461E39AF201}" type="datetimeFigureOut">
              <a:rPr lang="es-ES"/>
              <a:pPr>
                <a:defRPr/>
              </a:pPr>
              <a:t>10/12/2021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0CB56-E864-4FE3-8732-3DB91219052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19111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C1948-4ADF-4185-8F85-C13A61A63074}" type="datetimeFigureOut">
              <a:rPr lang="es-ES"/>
              <a:pPr>
                <a:defRPr/>
              </a:pPr>
              <a:t>10/12/2021</a:t>
            </a:fld>
            <a:endParaRPr lang="es-E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1F139-8BFC-465D-94C3-95777973D32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219203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20C19-361D-4451-AD85-6A7E4B124CCE}" type="datetimeFigureOut">
              <a:rPr lang="es-ES"/>
              <a:pPr>
                <a:defRPr/>
              </a:pPr>
              <a:t>10/12/2021</a:t>
            </a:fld>
            <a:endParaRPr lang="es-E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77A5D-5DAD-4765-BC2E-5507ADF463F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7380800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22A76-281D-467A-A8F2-41AAE871E543}" type="datetimeFigureOut">
              <a:rPr lang="es-ES"/>
              <a:pPr>
                <a:defRPr/>
              </a:pPr>
              <a:t>10/12/2021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89DA1-7F0D-4487-923C-A5630D6DFAB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5572194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C2E5D-F067-4230-9F4F-2664F43D18E9}" type="datetimeFigureOut">
              <a:rPr lang="es-ES"/>
              <a:pPr>
                <a:defRPr/>
              </a:pPr>
              <a:t>10/12/2021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62E66-79E1-4DBC-904B-E8177F4EC19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18914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67157-5BAE-4197-9E31-B6E6017EB25F}" type="datetimeFigureOut">
              <a:rPr lang="es-ES"/>
              <a:pPr>
                <a:defRPr/>
              </a:pPr>
              <a:t>10/12/2021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96AA6-DBE9-4E9A-B795-312CF9A2A3A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21841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0825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082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12CE-1445-4419-993C-18257D880BF3}" type="datetimeFigureOut">
              <a:rPr lang="es-CO" smtClean="0"/>
              <a:t>10/12/2021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23A6-248A-4BE0-81BB-EB4A5B5238F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27384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12CE-1445-4419-993C-18257D880BF3}" type="datetimeFigureOut">
              <a:rPr lang="es-CO" smtClean="0"/>
              <a:t>10/12/2021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23A6-248A-4BE0-81BB-EB4A5B5238F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29984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24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24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12CE-1445-4419-993C-18257D880BF3}" type="datetimeFigureOut">
              <a:rPr lang="es-CO" smtClean="0"/>
              <a:t>10/12/2021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23A6-248A-4BE0-81BB-EB4A5B5238F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22499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0013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0613" y="1825625"/>
            <a:ext cx="5180012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12CE-1445-4419-993C-18257D880BF3}" type="datetimeFigureOut">
              <a:rPr lang="es-CO" smtClean="0"/>
              <a:t>10/12/2021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23A6-248A-4BE0-81BB-EB4A5B5238F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157427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2425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62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620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0613" y="1681163"/>
            <a:ext cx="51816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0613" y="2505075"/>
            <a:ext cx="518160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12CE-1445-4419-993C-18257D880BF3}" type="datetimeFigureOut">
              <a:rPr lang="es-CO" smtClean="0"/>
              <a:t>10/12/2021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23A6-248A-4BE0-81BB-EB4A5B5238F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3346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21A4B-3E31-4733-8105-81898195E6F9}" type="datetimeFigureOut">
              <a:rPr lang="es-ES"/>
              <a:pPr>
                <a:defRPr/>
              </a:pPr>
              <a:t>10/12/2021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DE42E-0A54-479A-ADE7-6AADD6268C5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8" name="Marcador de contenido 7"/>
          <p:cNvSpPr>
            <a:spLocks noGrp="1"/>
          </p:cNvSpPr>
          <p:nvPr>
            <p:ph sz="quarter" idx="13"/>
          </p:nvPr>
        </p:nvSpPr>
        <p:spPr>
          <a:xfrm>
            <a:off x="550863" y="906463"/>
            <a:ext cx="914400" cy="9144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48115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12CE-1445-4419-993C-18257D880BF3}" type="datetimeFigureOut">
              <a:rPr lang="es-CO" smtClean="0"/>
              <a:t>10/12/2021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23A6-248A-4BE0-81BB-EB4A5B5238F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52324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12CE-1445-4419-993C-18257D880BF3}" type="datetimeFigureOut">
              <a:rPr lang="es-CO" smtClean="0"/>
              <a:t>10/12/2021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23A6-248A-4BE0-81BB-EB4A5B5238F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98229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06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1600" y="987425"/>
            <a:ext cx="61706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06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12CE-1445-4419-993C-18257D880BF3}" type="datetimeFigureOut">
              <a:rPr lang="es-CO" smtClean="0"/>
              <a:t>10/12/2021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23A6-248A-4BE0-81BB-EB4A5B5238F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02019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06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1600" y="987425"/>
            <a:ext cx="61706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06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12CE-1445-4419-993C-18257D880BF3}" type="datetimeFigureOut">
              <a:rPr lang="es-CO" smtClean="0"/>
              <a:t>10/12/2021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23A6-248A-4BE0-81BB-EB4A5B5238F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022525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12CE-1445-4419-993C-18257D880BF3}" type="datetimeFigureOut">
              <a:rPr lang="es-CO" smtClean="0"/>
              <a:t>10/12/2021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23A6-248A-4BE0-81BB-EB4A5B5238F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439907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3313" y="365125"/>
            <a:ext cx="2627312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2713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512CE-1445-4419-993C-18257D880BF3}" type="datetimeFigureOut">
              <a:rPr lang="es-CO" smtClean="0"/>
              <a:t>10/12/2021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023A6-248A-4BE0-81BB-EB4A5B5238F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35241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76A7BF-3D53-4C69-A0FF-FAD6D95460F2}" type="datetimeFigureOut">
              <a:rPr lang="es-ES" smtClean="0"/>
              <a:pPr>
                <a:defRPr/>
              </a:pPr>
              <a:t>10/12/2021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F1E41-832C-4866-B771-45A69789FF9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583211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76A7BF-3D53-4C69-A0FF-FAD6D95460F2}" type="datetimeFigureOut">
              <a:rPr lang="es-ES" smtClean="0"/>
              <a:pPr>
                <a:defRPr/>
              </a:pPr>
              <a:t>10/12/2021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F1E41-832C-4866-B771-45A69789FF9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11524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76A7BF-3D53-4C69-A0FF-FAD6D95460F2}" type="datetimeFigureOut">
              <a:rPr lang="es-ES" smtClean="0"/>
              <a:pPr>
                <a:defRPr/>
              </a:pPr>
              <a:t>10/12/2021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F1E41-832C-4866-B771-45A69789FF9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406344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76A7BF-3D53-4C69-A0FF-FAD6D95460F2}" type="datetimeFigureOut">
              <a:rPr lang="es-ES" smtClean="0"/>
              <a:pPr>
                <a:defRPr/>
              </a:pPr>
              <a:t>10/12/2021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F1E41-832C-4866-B771-45A69789FF9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89957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B38D8-33FB-4642-B5F4-567A1FA9A326}" type="datetimeFigureOut">
              <a:rPr lang="es-ES"/>
              <a:pPr>
                <a:defRPr/>
              </a:pPr>
              <a:t>10/12/2021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37285-5C68-4E02-B350-268BCEE8DA1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06116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12589" y="1600201"/>
            <a:ext cx="72096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225341" y="1600201"/>
            <a:ext cx="720960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343C9-7DEB-428B-B8FB-53016A5F2133}" type="datetimeFigureOut">
              <a:rPr lang="es-ES"/>
              <a:pPr>
                <a:defRPr/>
              </a:pPr>
              <a:t>10/12/2021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FA1AF-2A6B-41F3-8F7F-47381C70694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649836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A201E-AEFC-417E-BD87-8AC6046DBE08}" type="datetimeFigureOut">
              <a:rPr lang="es-ES"/>
              <a:pPr>
                <a:defRPr/>
              </a:pPr>
              <a:t>10/12/2021</a:t>
            </a:fld>
            <a:endParaRPr lang="es-E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75783-D665-4269-869C-42B280E6B32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8377805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696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CO" smtClean="0"/>
              <a:t>Clic para editar título</a:t>
            </a:r>
            <a:endParaRPr lang="es-ES" altLang="es-CO" smtClean="0"/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CO" smtClean="0"/>
              <a:t>Haga clic para modificar el estilo de texto del patrón</a:t>
            </a:r>
          </a:p>
          <a:p>
            <a:pPr lvl="1"/>
            <a:r>
              <a:rPr lang="es-ES_tradnl" altLang="es-CO" smtClean="0"/>
              <a:t>Segundo nivel</a:t>
            </a:r>
          </a:p>
          <a:p>
            <a:pPr lvl="2"/>
            <a:r>
              <a:rPr lang="es-ES_tradnl" altLang="es-CO" smtClean="0"/>
              <a:t>Tercer nivel</a:t>
            </a:r>
          </a:p>
          <a:p>
            <a:pPr lvl="3"/>
            <a:r>
              <a:rPr lang="es-ES_tradnl" altLang="es-CO" smtClean="0"/>
              <a:t>Cuarto nivel</a:t>
            </a:r>
          </a:p>
          <a:p>
            <a:pPr lvl="4"/>
            <a:r>
              <a:rPr lang="es-ES_tradnl" altLang="es-CO" smtClean="0"/>
              <a:t>Quinto nivel</a:t>
            </a:r>
            <a:endParaRPr lang="es-ES" altLang="es-CO" smtClean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176A7BF-3D53-4C69-A0FF-FAD6D95460F2}" type="datetimeFigureOut">
              <a:rPr lang="es-ES"/>
              <a:pPr>
                <a:defRPr/>
              </a:pPr>
              <a:t>10/12/2021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164013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36013" y="6356350"/>
            <a:ext cx="2843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72F1E41-832C-4866-B771-45A69789FF9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4" r:id="rId3"/>
    <p:sldLayoutId id="2147483675" r:id="rId4"/>
    <p:sldLayoutId id="2147483673" r:id="rId5"/>
    <p:sldLayoutId id="214748366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</p:sldLayoutIdLst>
  <p:transition spd="slow"/>
  <p:timing>
    <p:tnLst>
      <p:par>
        <p:cTn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24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24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1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512CE-1445-4419-993C-18257D880BF3}" type="datetimeFigureOut">
              <a:rPr lang="es-CO" smtClean="0"/>
              <a:t>10/12/2021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701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09013" y="6356350"/>
            <a:ext cx="2741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023A6-248A-4BE0-81BB-EB4A5B5238F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34354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93"/>
            <a:ext cx="12190415" cy="685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951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99506" y="325511"/>
            <a:ext cx="4389119" cy="2593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000" b="1" dirty="0" smtClean="0">
                <a:solidFill>
                  <a:srgbClr val="444444"/>
                </a:solidFill>
                <a:latin typeface="tahoma" panose="020B0604030504040204" pitchFamily="34" charset="0"/>
              </a:rPr>
              <a:t>Nombre </a:t>
            </a:r>
            <a:r>
              <a:rPr lang="es-MX" sz="1000" b="1" dirty="0">
                <a:solidFill>
                  <a:srgbClr val="444444"/>
                </a:solidFill>
                <a:latin typeface="tahoma" panose="020B0604030504040204" pitchFamily="34" charset="0"/>
              </a:rPr>
              <a:t>del documento:</a:t>
            </a:r>
            <a:r>
              <a:rPr lang="es-MX" sz="1000" dirty="0">
                <a:solidFill>
                  <a:srgbClr val="444444"/>
                </a:solidFill>
                <a:latin typeface="tahoma" panose="020B0604030504040204" pitchFamily="34" charset="0"/>
              </a:rPr>
              <a:t> </a:t>
            </a:r>
            <a:r>
              <a:rPr lang="es-MX" sz="400" dirty="0">
                <a:solidFill>
                  <a:srgbClr val="333333"/>
                </a:solidFill>
                <a:latin typeface="Arial" panose="020B0604020202020204" pitchFamily="34" charset="0"/>
              </a:rPr>
              <a:t> </a:t>
            </a:r>
            <a:r>
              <a:rPr lang="es-MX" sz="800" dirty="0">
                <a:solidFill>
                  <a:srgbClr val="333333"/>
                </a:solidFill>
                <a:latin typeface="Arial" panose="020B0604020202020204" pitchFamily="34" charset="0"/>
              </a:rPr>
              <a:t>Caracterización </a:t>
            </a:r>
            <a:r>
              <a:rPr lang="es-MX" sz="800" dirty="0" smtClean="0">
                <a:solidFill>
                  <a:srgbClr val="333333"/>
                </a:solidFill>
                <a:latin typeface="Arial" panose="020B0604020202020204" pitchFamily="34" charset="0"/>
              </a:rPr>
              <a:t>de Procesos</a:t>
            </a:r>
            <a:endParaRPr lang="es-MX" sz="1000" dirty="0">
              <a:solidFill>
                <a:srgbClr val="444444"/>
              </a:solidFill>
              <a:latin typeface="tahoma" panose="020B0604030504040204" pitchFamily="34" charset="0"/>
            </a:endParaRPr>
          </a:p>
          <a:p>
            <a:r>
              <a:rPr lang="es-MX" sz="1000" b="1" dirty="0">
                <a:solidFill>
                  <a:srgbClr val="444444"/>
                </a:solidFill>
                <a:latin typeface="tahoma" panose="020B0604030504040204" pitchFamily="34" charset="0"/>
              </a:rPr>
              <a:t>Código:</a:t>
            </a:r>
            <a:r>
              <a:rPr lang="es-MX" sz="1000" dirty="0">
                <a:solidFill>
                  <a:srgbClr val="444444"/>
                </a:solidFill>
                <a:latin typeface="tahoma" panose="020B0604030504040204" pitchFamily="34" charset="0"/>
              </a:rPr>
              <a:t>  PE-GS-2.2-CA</a:t>
            </a:r>
          </a:p>
          <a:p>
            <a:r>
              <a:rPr lang="es-MX" sz="1000" b="1" dirty="0">
                <a:solidFill>
                  <a:srgbClr val="444444"/>
                </a:solidFill>
                <a:latin typeface="tahoma" panose="020B0604030504040204" pitchFamily="34" charset="0"/>
              </a:rPr>
              <a:t>Versión nueva:</a:t>
            </a:r>
            <a:r>
              <a:rPr lang="es-MX" sz="1000" dirty="0">
                <a:solidFill>
                  <a:srgbClr val="444444"/>
                </a:solidFill>
                <a:latin typeface="tahoma" panose="020B0604030504040204" pitchFamily="34" charset="0"/>
              </a:rPr>
              <a:t> </a:t>
            </a:r>
            <a:r>
              <a:rPr lang="es-MX" sz="1000" b="1" dirty="0">
                <a:solidFill>
                  <a:srgbClr val="444444"/>
                </a:solidFill>
                <a:latin typeface="tahoma" panose="020B0604030504040204" pitchFamily="34" charset="0"/>
              </a:rPr>
              <a:t>3</a:t>
            </a:r>
            <a:endParaRPr lang="es-MX" sz="1000" dirty="0">
              <a:solidFill>
                <a:srgbClr val="444444"/>
              </a:solidFill>
              <a:latin typeface="tahoma" panose="020B0604030504040204" pitchFamily="34" charset="0"/>
            </a:endParaRPr>
          </a:p>
          <a:p>
            <a:r>
              <a:rPr lang="es-MX" sz="1000" b="1" dirty="0">
                <a:solidFill>
                  <a:srgbClr val="444444"/>
                </a:solidFill>
                <a:latin typeface="tahoma" panose="020B0604030504040204" pitchFamily="34" charset="0"/>
              </a:rPr>
              <a:t>Justificación del cambio: </a:t>
            </a:r>
            <a:r>
              <a:rPr lang="es-MX" sz="800" dirty="0">
                <a:solidFill>
                  <a:srgbClr val="333333"/>
                </a:solidFill>
                <a:latin typeface="Arial" panose="020B0604020202020204" pitchFamily="34" charset="0"/>
              </a:rPr>
              <a:t>Cumplir requisito ISO 6.1 y facilitar diligenciamiento</a:t>
            </a:r>
            <a:endParaRPr lang="es-MX" sz="1400" dirty="0">
              <a:solidFill>
                <a:srgbClr val="444444"/>
              </a:solidFill>
              <a:latin typeface="tahoma" panose="020B0604030504040204" pitchFamily="34" charset="0"/>
            </a:endParaRPr>
          </a:p>
          <a:p>
            <a:r>
              <a:rPr lang="es-MX" sz="400" dirty="0">
                <a:solidFill>
                  <a:srgbClr val="333333"/>
                </a:solidFill>
                <a:latin typeface="Arial" panose="020B0604020202020204" pitchFamily="34" charset="0"/>
              </a:rPr>
              <a:t/>
            </a:r>
            <a:br>
              <a:rPr lang="es-MX" sz="400" dirty="0">
                <a:solidFill>
                  <a:srgbClr val="333333"/>
                </a:solidFill>
                <a:latin typeface="Arial" panose="020B0604020202020204" pitchFamily="34" charset="0"/>
              </a:rPr>
            </a:br>
            <a:endParaRPr lang="es-MX" sz="1000" dirty="0">
              <a:solidFill>
                <a:srgbClr val="444444"/>
              </a:solidFill>
              <a:latin typeface="tahoma" panose="020B0604030504040204" pitchFamily="34" charset="0"/>
            </a:endParaRPr>
          </a:p>
          <a:p>
            <a:r>
              <a:rPr lang="es-MX" sz="1000" b="1" dirty="0">
                <a:solidFill>
                  <a:srgbClr val="333333"/>
                </a:solidFill>
                <a:latin typeface="Arial" panose="020B0604020202020204" pitchFamily="34" charset="0"/>
              </a:rPr>
              <a:t>Elaborado por:</a:t>
            </a:r>
            <a:r>
              <a:rPr lang="es-MX" sz="1000" dirty="0">
                <a:solidFill>
                  <a:srgbClr val="333333"/>
                </a:solidFill>
                <a:latin typeface="Arial" panose="020B0604020202020204" pitchFamily="34" charset="0"/>
              </a:rPr>
              <a:t>   </a:t>
            </a:r>
            <a:r>
              <a:rPr lang="es-MX" sz="1000" dirty="0" smtClean="0">
                <a:solidFill>
                  <a:srgbClr val="333333"/>
                </a:solidFill>
                <a:latin typeface="Arial" panose="020B0604020202020204" pitchFamily="34" charset="0"/>
              </a:rPr>
              <a:t>Clara </a:t>
            </a:r>
            <a:r>
              <a:rPr lang="es-MX" sz="1000" dirty="0" err="1" smtClean="0">
                <a:solidFill>
                  <a:srgbClr val="333333"/>
                </a:solidFill>
                <a:latin typeface="Arial" panose="020B0604020202020204" pitchFamily="34" charset="0"/>
              </a:rPr>
              <a:t>Ínes</a:t>
            </a:r>
            <a:r>
              <a:rPr lang="es-MX" sz="1000" dirty="0" smtClean="0">
                <a:solidFill>
                  <a:srgbClr val="333333"/>
                </a:solidFill>
                <a:latin typeface="Arial" panose="020B0604020202020204" pitchFamily="34" charset="0"/>
              </a:rPr>
              <a:t> Tobar </a:t>
            </a:r>
            <a:r>
              <a:rPr lang="es-MX" sz="1000" dirty="0" err="1" smtClean="0">
                <a:solidFill>
                  <a:srgbClr val="333333"/>
                </a:solidFill>
                <a:latin typeface="Arial" panose="020B0604020202020204" pitchFamily="34" charset="0"/>
              </a:rPr>
              <a:t>Tenjo</a:t>
            </a:r>
            <a:endParaRPr lang="es-MX" dirty="0">
              <a:solidFill>
                <a:srgbClr val="444444"/>
              </a:solidFill>
              <a:latin typeface="tahoma" panose="020B0604030504040204" pitchFamily="34" charset="0"/>
            </a:endParaRPr>
          </a:p>
          <a:p>
            <a:r>
              <a:rPr lang="es-MX" sz="1000" b="1" dirty="0">
                <a:solidFill>
                  <a:srgbClr val="333333"/>
                </a:solidFill>
                <a:latin typeface="Arial" panose="020B0604020202020204" pitchFamily="34" charset="0"/>
              </a:rPr>
              <a:t>Cargo:</a:t>
            </a:r>
            <a:r>
              <a:rPr lang="es-MX" sz="1000" dirty="0">
                <a:solidFill>
                  <a:srgbClr val="333333"/>
                </a:solidFill>
                <a:latin typeface="Arial" panose="020B0604020202020204" pitchFamily="34" charset="0"/>
              </a:rPr>
              <a:t> </a:t>
            </a:r>
            <a:r>
              <a:rPr lang="es-MX" sz="1000" dirty="0" err="1" smtClean="0">
                <a:solidFill>
                  <a:srgbClr val="333333"/>
                </a:solidFill>
                <a:latin typeface="Arial" panose="020B0604020202020204" pitchFamily="34" charset="0"/>
              </a:rPr>
              <a:t>Prof</a:t>
            </a:r>
            <a:r>
              <a:rPr lang="es-MX" sz="1000" dirty="0" smtClean="0">
                <a:solidFill>
                  <a:srgbClr val="333333"/>
                </a:solidFill>
                <a:latin typeface="Arial" panose="020B0604020202020204" pitchFamily="34" charset="0"/>
              </a:rPr>
              <a:t>, Universitario</a:t>
            </a:r>
            <a:endParaRPr lang="es-MX" dirty="0">
              <a:solidFill>
                <a:srgbClr val="444444"/>
              </a:solidFill>
              <a:latin typeface="tahoma" panose="020B0604030504040204" pitchFamily="34" charset="0"/>
            </a:endParaRPr>
          </a:p>
          <a:p>
            <a:r>
              <a:rPr lang="es-MX" sz="1000" b="1" dirty="0">
                <a:solidFill>
                  <a:srgbClr val="333333"/>
                </a:solidFill>
                <a:latin typeface="Arial" panose="020B0604020202020204" pitchFamily="34" charset="0"/>
              </a:rPr>
              <a:t>Fecha:</a:t>
            </a:r>
            <a:r>
              <a:rPr lang="es-MX" sz="1000" dirty="0">
                <a:solidFill>
                  <a:srgbClr val="333333"/>
                </a:solidFill>
                <a:latin typeface="Arial" panose="020B0604020202020204" pitchFamily="34" charset="0"/>
              </a:rPr>
              <a:t> </a:t>
            </a:r>
            <a:r>
              <a:rPr lang="es-MX" sz="1050" dirty="0">
                <a:solidFill>
                  <a:srgbClr val="333333"/>
                </a:solidFill>
                <a:latin typeface="Arial" panose="020B0604020202020204" pitchFamily="34" charset="0"/>
              </a:rPr>
              <a:t>6/05/2020</a:t>
            </a:r>
            <a:endParaRPr lang="es-MX" sz="1050" dirty="0">
              <a:solidFill>
                <a:srgbClr val="444444"/>
              </a:solidFill>
              <a:latin typeface="tahoma" panose="020B0604030504040204" pitchFamily="34" charset="0"/>
            </a:endParaRPr>
          </a:p>
          <a:p>
            <a:endParaRPr lang="es-MX" dirty="0">
              <a:solidFill>
                <a:srgbClr val="444444"/>
              </a:solidFill>
              <a:latin typeface="tahoma" panose="020B0604030504040204" pitchFamily="34" charset="0"/>
            </a:endParaRPr>
          </a:p>
          <a:p>
            <a:r>
              <a:rPr lang="es-MX" sz="1000" b="1" dirty="0">
                <a:solidFill>
                  <a:srgbClr val="333333"/>
                </a:solidFill>
                <a:latin typeface="Arial" panose="020B0604020202020204" pitchFamily="34" charset="0"/>
              </a:rPr>
              <a:t>Revisado por: </a:t>
            </a:r>
            <a:r>
              <a:rPr lang="es-MX" sz="1000" dirty="0">
                <a:solidFill>
                  <a:srgbClr val="333333"/>
                </a:solidFill>
                <a:latin typeface="Arial" panose="020B0604020202020204" pitchFamily="34" charset="0"/>
              </a:rPr>
              <a:t> Miguel Hugo </a:t>
            </a:r>
            <a:r>
              <a:rPr lang="es-MX" sz="1000" dirty="0" err="1">
                <a:solidFill>
                  <a:srgbClr val="333333"/>
                </a:solidFill>
                <a:latin typeface="Arial" panose="020B0604020202020204" pitchFamily="34" charset="0"/>
              </a:rPr>
              <a:t>Corchuelo</a:t>
            </a:r>
            <a:r>
              <a:rPr lang="es-MX" sz="1000" dirty="0">
                <a:solidFill>
                  <a:srgbClr val="333333"/>
                </a:solidFill>
                <a:latin typeface="Arial" panose="020B0604020202020204" pitchFamily="34" charset="0"/>
              </a:rPr>
              <a:t> Mora </a:t>
            </a:r>
            <a:endParaRPr lang="es-MX" sz="1000" dirty="0" smtClean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es-MX" sz="10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Cargo</a:t>
            </a:r>
            <a:r>
              <a:rPr lang="es-MX" sz="1000" b="1" dirty="0">
                <a:solidFill>
                  <a:srgbClr val="333333"/>
                </a:solidFill>
                <a:latin typeface="Arial" panose="020B0604020202020204" pitchFamily="34" charset="0"/>
              </a:rPr>
              <a:t>:</a:t>
            </a:r>
            <a:r>
              <a:rPr lang="es-MX" sz="1000" dirty="0">
                <a:solidFill>
                  <a:srgbClr val="333333"/>
                </a:solidFill>
                <a:latin typeface="Arial" panose="020B0604020202020204" pitchFamily="34" charset="0"/>
              </a:rPr>
              <a:t>  Profesional Universitaria</a:t>
            </a:r>
            <a:endParaRPr lang="es-MX" dirty="0">
              <a:solidFill>
                <a:srgbClr val="444444"/>
              </a:solidFill>
              <a:latin typeface="tahoma" panose="020B0604030504040204" pitchFamily="34" charset="0"/>
            </a:endParaRPr>
          </a:p>
          <a:p>
            <a:r>
              <a:rPr lang="es-MX" sz="1000" b="1" dirty="0">
                <a:solidFill>
                  <a:srgbClr val="333333"/>
                </a:solidFill>
                <a:latin typeface="Arial" panose="020B0604020202020204" pitchFamily="34" charset="0"/>
              </a:rPr>
              <a:t>Fecha:</a:t>
            </a:r>
            <a:r>
              <a:rPr lang="es-MX" sz="1000" dirty="0">
                <a:solidFill>
                  <a:srgbClr val="333333"/>
                </a:solidFill>
                <a:latin typeface="Arial" panose="020B0604020202020204" pitchFamily="34" charset="0"/>
              </a:rPr>
              <a:t> 6/05/2020</a:t>
            </a:r>
            <a:endParaRPr lang="es-MX" dirty="0">
              <a:solidFill>
                <a:srgbClr val="444444"/>
              </a:solidFill>
              <a:latin typeface="tahoma" panose="020B0604030504040204" pitchFamily="34" charset="0"/>
            </a:endParaRPr>
          </a:p>
          <a:p>
            <a:r>
              <a:rPr lang="es-MX" sz="10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Aprobado </a:t>
            </a:r>
            <a:r>
              <a:rPr lang="es-MX" sz="1000" b="1" dirty="0">
                <a:solidFill>
                  <a:srgbClr val="333333"/>
                </a:solidFill>
                <a:latin typeface="Arial" panose="020B0604020202020204" pitchFamily="34" charset="0"/>
              </a:rPr>
              <a:t>por</a:t>
            </a:r>
            <a:r>
              <a:rPr lang="es-MX" sz="1000" dirty="0">
                <a:solidFill>
                  <a:srgbClr val="333333"/>
                </a:solidFill>
                <a:latin typeface="Arial" panose="020B0604020202020204" pitchFamily="34" charset="0"/>
              </a:rPr>
              <a:t>:  </a:t>
            </a:r>
            <a:r>
              <a:rPr lang="es-MX" sz="1000" dirty="0" smtClean="0">
                <a:solidFill>
                  <a:srgbClr val="333333"/>
                </a:solidFill>
                <a:latin typeface="Arial" panose="020B0604020202020204" pitchFamily="34" charset="0"/>
              </a:rPr>
              <a:t>José Luis </a:t>
            </a:r>
            <a:r>
              <a:rPr lang="es-MX" sz="1000" dirty="0" err="1" smtClean="0">
                <a:solidFill>
                  <a:srgbClr val="333333"/>
                </a:solidFill>
                <a:latin typeface="Arial" panose="020B0604020202020204" pitchFamily="34" charset="0"/>
              </a:rPr>
              <a:t>Diago</a:t>
            </a:r>
            <a:r>
              <a:rPr lang="es-MX" sz="1000" dirty="0" smtClean="0">
                <a:solidFill>
                  <a:srgbClr val="333333"/>
                </a:solidFill>
                <a:latin typeface="Arial" panose="020B0604020202020204" pitchFamily="34" charset="0"/>
              </a:rPr>
              <a:t> Franco</a:t>
            </a:r>
            <a:endParaRPr lang="es-MX" dirty="0">
              <a:solidFill>
                <a:srgbClr val="444444"/>
              </a:solidFill>
              <a:latin typeface="tahoma" panose="020B0604030504040204" pitchFamily="34" charset="0"/>
            </a:endParaRPr>
          </a:p>
          <a:p>
            <a:r>
              <a:rPr lang="es-MX" sz="1000" b="1" dirty="0">
                <a:solidFill>
                  <a:srgbClr val="333333"/>
                </a:solidFill>
                <a:latin typeface="Arial" panose="020B0604020202020204" pitchFamily="34" charset="0"/>
              </a:rPr>
              <a:t>Cargo:</a:t>
            </a:r>
            <a:r>
              <a:rPr lang="es-MX" sz="1000" dirty="0">
                <a:solidFill>
                  <a:srgbClr val="333333"/>
                </a:solidFill>
                <a:latin typeface="Arial" panose="020B0604020202020204" pitchFamily="34" charset="0"/>
              </a:rPr>
              <a:t> </a:t>
            </a:r>
            <a:r>
              <a:rPr lang="es-MX" sz="1000" dirty="0" smtClean="0">
                <a:solidFill>
                  <a:srgbClr val="333333"/>
                </a:solidFill>
                <a:latin typeface="Arial" panose="020B0604020202020204" pitchFamily="34" charset="0"/>
              </a:rPr>
              <a:t>Rector</a:t>
            </a:r>
            <a:endParaRPr lang="es-MX" dirty="0">
              <a:solidFill>
                <a:srgbClr val="444444"/>
              </a:solidFill>
              <a:latin typeface="tahoma" panose="020B0604030504040204" pitchFamily="34" charset="0"/>
            </a:endParaRPr>
          </a:p>
          <a:p>
            <a:r>
              <a:rPr lang="es-MX" sz="1000" b="1" dirty="0">
                <a:solidFill>
                  <a:srgbClr val="333333"/>
                </a:solidFill>
                <a:latin typeface="Arial" panose="020B0604020202020204" pitchFamily="34" charset="0"/>
              </a:rPr>
              <a:t>Fecha:</a:t>
            </a:r>
            <a:r>
              <a:rPr lang="es-MX" sz="1000" dirty="0">
                <a:solidFill>
                  <a:srgbClr val="333333"/>
                </a:solidFill>
                <a:latin typeface="Arial" panose="020B0604020202020204" pitchFamily="34" charset="0"/>
              </a:rPr>
              <a:t> 6/05/2020</a:t>
            </a:r>
            <a:endParaRPr lang="es-MX" b="0" i="0" dirty="0">
              <a:solidFill>
                <a:srgbClr val="444444"/>
              </a:solidFill>
              <a:effectLst/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12158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8972" y="2393333"/>
            <a:ext cx="10969625" cy="11430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s-CO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Caracterización de procesos a partir de PHVA</a:t>
            </a:r>
            <a:endParaRPr lang="es-CO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1 CuadroTexto"/>
          <p:cNvSpPr txBox="1"/>
          <p:nvPr/>
        </p:nvSpPr>
        <p:spPr>
          <a:xfrm>
            <a:off x="2754675" y="945364"/>
            <a:ext cx="6659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 smtClean="0">
                <a:solidFill>
                  <a:srgbClr val="E25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Dependencia</a:t>
            </a:r>
            <a:endParaRPr lang="es-CO" sz="3200" b="1" dirty="0">
              <a:solidFill>
                <a:srgbClr val="E25B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2297638" y="4246346"/>
            <a:ext cx="7504388" cy="1143000"/>
          </a:xfrm>
          <a:prstGeom prst="rect">
            <a:avLst/>
          </a:prstGeom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Caracterización </a:t>
            </a:r>
            <a:r>
              <a:rPr lang="es-CO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xxxx</a:t>
            </a:r>
            <a:r>
              <a:rPr lang="es-CO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xxx</a:t>
            </a:r>
            <a:endParaRPr lang="es-CO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5400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798623" y="2531611"/>
            <a:ext cx="5896049" cy="9563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5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es-CO" sz="1200" dirty="0">
              <a:effectLst/>
              <a:latin typeface="Arial"/>
              <a:ea typeface="Calibri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8270040" y="1329552"/>
            <a:ext cx="1424632" cy="948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5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200" dirty="0" err="1" smtClean="0">
                <a:latin typeface="Arial"/>
                <a:ea typeface="Calibri"/>
              </a:rPr>
              <a:t>xxxxxx</a:t>
            </a:r>
            <a:endParaRPr lang="es-CO" sz="1200" dirty="0">
              <a:effectLst/>
              <a:latin typeface="Arial"/>
              <a:ea typeface="Calibri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798623" y="1329551"/>
            <a:ext cx="3107073" cy="948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5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200" dirty="0" err="1" smtClean="0">
                <a:latin typeface="Arial"/>
                <a:ea typeface="Calibri"/>
              </a:rPr>
              <a:t>xxxxxx</a:t>
            </a:r>
            <a:endParaRPr lang="es-CO" sz="1200" dirty="0">
              <a:latin typeface="Arial"/>
              <a:ea typeface="Calibri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2036115" y="1321297"/>
            <a:ext cx="1762507" cy="9563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2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200" b="1" dirty="0">
                <a:effectLst/>
                <a:latin typeface="Arial"/>
                <a:ea typeface="Calibri"/>
              </a:rPr>
              <a:t> </a:t>
            </a:r>
            <a:r>
              <a:rPr lang="es-CO" sz="1600" b="1" dirty="0" smtClean="0">
                <a:effectLst/>
                <a:latin typeface="Arial"/>
                <a:ea typeface="Calibri"/>
              </a:rPr>
              <a:t>NOMBRE </a:t>
            </a:r>
            <a:r>
              <a:rPr lang="es-CO" sz="1600" b="1" dirty="0">
                <a:effectLst/>
                <a:latin typeface="Arial"/>
                <a:ea typeface="Calibri"/>
              </a:rPr>
              <a:t>DEL PROCESO</a:t>
            </a:r>
            <a:r>
              <a:rPr lang="es-CO" sz="1600" b="1" dirty="0" smtClean="0">
                <a:effectLst/>
                <a:latin typeface="Arial"/>
                <a:ea typeface="Calibri"/>
              </a:rPr>
              <a:t>:</a:t>
            </a:r>
            <a:endParaRPr lang="es-CO" sz="1200" dirty="0">
              <a:effectLst/>
              <a:latin typeface="Arial"/>
              <a:ea typeface="Calibri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6905696" y="1329959"/>
            <a:ext cx="1364343" cy="9486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2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600" b="1" dirty="0">
                <a:effectLst/>
                <a:latin typeface="Arial"/>
                <a:ea typeface="Calibri"/>
              </a:rPr>
              <a:t> </a:t>
            </a:r>
            <a:r>
              <a:rPr lang="es-CO" sz="1600" b="1" dirty="0" smtClean="0">
                <a:effectLst/>
                <a:latin typeface="Arial"/>
                <a:ea typeface="Calibri"/>
              </a:rPr>
              <a:t>TIPO </a:t>
            </a:r>
            <a:r>
              <a:rPr lang="es-CO" sz="1600" b="1" dirty="0">
                <a:effectLst/>
                <a:latin typeface="Arial"/>
                <a:ea typeface="Calibri"/>
              </a:rPr>
              <a:t>DE PROCESO</a:t>
            </a:r>
            <a:r>
              <a:rPr lang="es-CO" sz="1600" b="1" dirty="0" smtClean="0">
                <a:effectLst/>
                <a:latin typeface="Arial"/>
                <a:ea typeface="Calibri"/>
              </a:rPr>
              <a:t>:</a:t>
            </a:r>
            <a:r>
              <a:rPr lang="es-CO" sz="1600" b="1" dirty="0">
                <a:effectLst/>
                <a:latin typeface="Arial"/>
                <a:ea typeface="Calibri"/>
              </a:rPr>
              <a:t> </a:t>
            </a:r>
            <a:endParaRPr lang="es-CO" sz="1600" dirty="0">
              <a:effectLst/>
              <a:latin typeface="Arial"/>
              <a:ea typeface="Calibri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063069" y="2531612"/>
            <a:ext cx="1735554" cy="9563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2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s-CO" sz="1200" b="1" dirty="0">
                <a:effectLst/>
                <a:latin typeface="Arial"/>
                <a:ea typeface="Calibri"/>
              </a:rPr>
              <a:t> </a:t>
            </a:r>
            <a:r>
              <a:rPr lang="es-CO" sz="1600" b="1" dirty="0" smtClean="0">
                <a:effectLst/>
                <a:latin typeface="Arial"/>
                <a:ea typeface="Calibri"/>
              </a:rPr>
              <a:t>ALCANCE:</a:t>
            </a:r>
            <a:r>
              <a:rPr lang="es-CO" sz="1200" b="1" dirty="0">
                <a:effectLst/>
                <a:latin typeface="Arial"/>
                <a:ea typeface="Calibri"/>
              </a:rPr>
              <a:t> </a:t>
            </a:r>
            <a:endParaRPr lang="es-CO" sz="1200" dirty="0">
              <a:effectLst/>
              <a:latin typeface="Arial"/>
              <a:ea typeface="Calibri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2045587" y="3716188"/>
            <a:ext cx="1753036" cy="10293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2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200" b="1" dirty="0">
                <a:effectLst/>
                <a:latin typeface="Arial"/>
                <a:ea typeface="Calibri"/>
              </a:rPr>
              <a:t> </a:t>
            </a:r>
            <a:r>
              <a:rPr lang="es-CO" sz="1600" b="1" dirty="0" smtClean="0">
                <a:effectLst/>
                <a:latin typeface="Arial"/>
                <a:ea typeface="Calibri"/>
              </a:rPr>
              <a:t>OBJETIVO </a:t>
            </a:r>
            <a:r>
              <a:rPr lang="es-CO" sz="1600" b="1" dirty="0">
                <a:effectLst/>
                <a:latin typeface="Arial"/>
                <a:ea typeface="Calibri"/>
              </a:rPr>
              <a:t>GENERAL:</a:t>
            </a:r>
            <a:endParaRPr lang="es-CO" sz="1600" dirty="0">
              <a:effectLst/>
              <a:latin typeface="Arial"/>
              <a:ea typeface="Calibri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3798622" y="3723059"/>
            <a:ext cx="5896047" cy="10293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5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200" dirty="0" err="1" smtClean="0">
                <a:latin typeface="Arial"/>
                <a:ea typeface="Calibri"/>
              </a:rPr>
              <a:t>xxxxxx</a:t>
            </a:r>
            <a:endParaRPr lang="es-CO" sz="1200" dirty="0">
              <a:latin typeface="Arial"/>
              <a:ea typeface="Calibri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2062992" y="5067393"/>
            <a:ext cx="1735631" cy="10293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2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200" b="1" dirty="0">
                <a:effectLst/>
                <a:latin typeface="Arial"/>
                <a:ea typeface="Calibri"/>
              </a:rPr>
              <a:t> </a:t>
            </a:r>
            <a:r>
              <a:rPr lang="es-CO" sz="1600" b="1" dirty="0" smtClean="0">
                <a:effectLst/>
                <a:latin typeface="Arial"/>
                <a:ea typeface="Calibri"/>
              </a:rPr>
              <a:t>SEGUIMIENTO </a:t>
            </a:r>
            <a:r>
              <a:rPr lang="es-CO" sz="1600" b="1" dirty="0">
                <a:effectLst/>
                <a:latin typeface="Arial"/>
                <a:ea typeface="Calibri"/>
              </a:rPr>
              <a:t>Y MEDICIÓN:</a:t>
            </a:r>
            <a:endParaRPr lang="es-CO" sz="1600" dirty="0">
              <a:effectLst/>
              <a:latin typeface="Arial"/>
              <a:ea typeface="Calibri"/>
            </a:endParaRP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3798623" y="5066123"/>
            <a:ext cx="5896045" cy="103060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5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s-CO" sz="1000" dirty="0" err="1" smtClean="0">
                <a:latin typeface="Arial"/>
                <a:ea typeface="Calibri"/>
              </a:rPr>
              <a:t>xxxxxx</a:t>
            </a:r>
            <a:endParaRPr lang="es-CO" sz="1000" dirty="0">
              <a:latin typeface="Arial"/>
              <a:ea typeface="Calibri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881096" y="2505872"/>
            <a:ext cx="57310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 smtClean="0"/>
              <a:t>xxxxxxx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009332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2586445" y="533118"/>
            <a:ext cx="7585166" cy="947339"/>
          </a:xfrm>
          <a:prstGeom prst="rect">
            <a:avLst/>
          </a:prstGeom>
          <a:solidFill>
            <a:srgbClr val="FF7B21"/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2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2000" b="1" dirty="0" smtClean="0">
                <a:effectLst/>
                <a:latin typeface="Arial"/>
                <a:ea typeface="Calibri"/>
              </a:rPr>
              <a:t>CONTEXTO</a:t>
            </a:r>
          </a:p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100" dirty="0" smtClean="0">
                <a:latin typeface="Arial"/>
                <a:ea typeface="Calibri"/>
              </a:rPr>
              <a:t>(Aspectos positivos y negativos que inciden en el proceso)</a:t>
            </a:r>
            <a:r>
              <a:rPr lang="es-CO" sz="1100" dirty="0">
                <a:effectLst/>
                <a:latin typeface="Arial"/>
                <a:ea typeface="Calibri"/>
              </a:rPr>
              <a:t> 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428206" y="2020389"/>
            <a:ext cx="4528457" cy="3483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6109063" y="2020389"/>
            <a:ext cx="4528457" cy="34834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1 CuadroTexto"/>
          <p:cNvSpPr txBox="1"/>
          <p:nvPr/>
        </p:nvSpPr>
        <p:spPr>
          <a:xfrm>
            <a:off x="1547111" y="2055558"/>
            <a:ext cx="42906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Positivos</a:t>
            </a:r>
          </a:p>
          <a:p>
            <a:endParaRPr lang="es-CO" sz="300" dirty="0"/>
          </a:p>
          <a:p>
            <a:pPr lvl="0"/>
            <a:r>
              <a:rPr lang="es-CO" sz="1400" dirty="0" smtClean="0"/>
              <a:t>xxx</a:t>
            </a:r>
            <a:endParaRPr lang="es-CO" sz="1400" dirty="0"/>
          </a:p>
        </p:txBody>
      </p:sp>
      <p:sp>
        <p:nvSpPr>
          <p:cNvPr id="3" name="2 CuadroTexto"/>
          <p:cNvSpPr txBox="1"/>
          <p:nvPr/>
        </p:nvSpPr>
        <p:spPr>
          <a:xfrm>
            <a:off x="6109063" y="2020389"/>
            <a:ext cx="4528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Negativos</a:t>
            </a:r>
          </a:p>
          <a:p>
            <a:endParaRPr lang="es-CO" dirty="0"/>
          </a:p>
          <a:p>
            <a:pPr lvl="0"/>
            <a:endParaRPr lang="es-ES" dirty="0" smtClean="0"/>
          </a:p>
          <a:p>
            <a:pPr lvl="0"/>
            <a:r>
              <a:rPr lang="es-CO" dirty="0" err="1" smtClean="0"/>
              <a:t>xxxxx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24772594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2586445" y="533118"/>
            <a:ext cx="7585166" cy="94733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2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2000" b="1" dirty="0" smtClean="0">
                <a:effectLst/>
                <a:latin typeface="Arial"/>
                <a:ea typeface="Calibri"/>
              </a:rPr>
              <a:t>GRUPOS DE INTERÉS</a:t>
            </a:r>
          </a:p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100" dirty="0" smtClean="0">
                <a:latin typeface="Arial"/>
                <a:ea typeface="Calibri"/>
              </a:rPr>
              <a:t>(Características de los actores con los que se interactúa)</a:t>
            </a:r>
            <a:r>
              <a:rPr lang="es-CO" sz="1100" dirty="0">
                <a:effectLst/>
                <a:latin typeface="Arial"/>
                <a:ea typeface="Calibri"/>
              </a:rPr>
              <a:t> 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428206" y="2020389"/>
            <a:ext cx="4528457" cy="22775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INTERNOS </a:t>
            </a:r>
          </a:p>
          <a:p>
            <a:endParaRPr lang="es-CO" dirty="0" smtClean="0"/>
          </a:p>
          <a:p>
            <a:endParaRPr lang="es-C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endParaRPr lang="es-CO" dirty="0"/>
          </a:p>
          <a:p>
            <a:endParaRPr lang="es-CO" dirty="0" smtClean="0"/>
          </a:p>
          <a:p>
            <a:endParaRPr lang="es-CO" dirty="0" smtClean="0"/>
          </a:p>
          <a:p>
            <a:endParaRPr lang="es-CO" dirty="0" smtClean="0"/>
          </a:p>
          <a:p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6109063" y="2020389"/>
            <a:ext cx="4528457" cy="22775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b="1" dirty="0" smtClean="0">
                <a:latin typeface="Arial" panose="020B0604020202020204" pitchFamily="34" charset="0"/>
                <a:cs typeface="Arial" panose="020B0604020202020204" pitchFamily="34" charset="0"/>
              </a:rPr>
              <a:t>EXTERNOS</a:t>
            </a:r>
          </a:p>
          <a:p>
            <a:endParaRPr lang="es-CO" dirty="0" smtClean="0"/>
          </a:p>
          <a:p>
            <a:endParaRPr lang="es-C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dirty="0" smtClean="0"/>
          </a:p>
          <a:p>
            <a:endParaRPr lang="es-CO" dirty="0"/>
          </a:p>
          <a:p>
            <a:endParaRPr lang="es-CO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26175505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11673" y="1923821"/>
            <a:ext cx="2644770" cy="6484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2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s-CO" sz="1600" b="1" dirty="0" smtClean="0">
                <a:effectLst/>
                <a:latin typeface="Arial"/>
                <a:ea typeface="Calibri"/>
              </a:rPr>
              <a:t>ENTRADAS</a:t>
            </a:r>
            <a:endParaRPr lang="es-CO" sz="1600" dirty="0">
              <a:effectLst/>
              <a:latin typeface="Arial"/>
              <a:ea typeface="Calibri"/>
            </a:endParaRPr>
          </a:p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100" dirty="0" smtClean="0">
                <a:effectLst/>
                <a:latin typeface="Arial"/>
                <a:ea typeface="Calibri"/>
              </a:rPr>
              <a:t>.</a:t>
            </a:r>
            <a:endParaRPr lang="es-CO" sz="1100" dirty="0">
              <a:effectLst/>
              <a:latin typeface="Arial"/>
              <a:ea typeface="Calibri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8329989" y="1938362"/>
            <a:ext cx="3237973" cy="6339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2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600" b="1" dirty="0" smtClean="0">
                <a:effectLst/>
                <a:latin typeface="Arial"/>
                <a:ea typeface="Calibri"/>
              </a:rPr>
              <a:t>SALIDAS</a:t>
            </a:r>
            <a:endParaRPr lang="es-CO" sz="1600" dirty="0">
              <a:effectLst/>
              <a:latin typeface="Arial"/>
              <a:ea typeface="Calibri"/>
            </a:endParaRP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900" dirty="0">
                <a:effectLst/>
                <a:latin typeface="Arial"/>
                <a:ea typeface="Calibri"/>
              </a:rPr>
              <a:t> </a:t>
            </a:r>
            <a:endParaRPr lang="es-CO" sz="1100" dirty="0">
              <a:effectLst/>
              <a:latin typeface="Arial"/>
              <a:ea typeface="Calibri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171407" y="1112395"/>
            <a:ext cx="3438071" cy="4900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5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s-CO" b="1" dirty="0">
                <a:effectLst/>
                <a:latin typeface="Arial"/>
                <a:ea typeface="Calibri"/>
              </a:rPr>
              <a:t>PLANEAR</a:t>
            </a:r>
            <a:endParaRPr lang="es-CO" dirty="0">
              <a:effectLst/>
              <a:latin typeface="Arial"/>
              <a:ea typeface="Calibri"/>
            </a:endParaRPr>
          </a:p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s-CO" dirty="0">
                <a:effectLst/>
                <a:latin typeface="Arial"/>
                <a:ea typeface="Calibri"/>
              </a:rPr>
              <a:t> </a:t>
            </a: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100" dirty="0">
                <a:effectLst/>
                <a:latin typeface="Arial"/>
                <a:ea typeface="Calibri"/>
              </a:rPr>
              <a:t> </a:t>
            </a:r>
          </a:p>
        </p:txBody>
      </p:sp>
      <p:grpSp>
        <p:nvGrpSpPr>
          <p:cNvPr id="39" name="Grupo 38"/>
          <p:cNvGrpSpPr/>
          <p:nvPr/>
        </p:nvGrpSpPr>
        <p:grpSpPr>
          <a:xfrm>
            <a:off x="620381" y="2042444"/>
            <a:ext cx="11060798" cy="3957762"/>
            <a:chOff x="620381" y="2669563"/>
            <a:chExt cx="11060798" cy="3330643"/>
          </a:xfrm>
        </p:grpSpPr>
        <p:cxnSp>
          <p:nvCxnSpPr>
            <p:cNvPr id="40" name="22 Conector recto"/>
            <p:cNvCxnSpPr/>
            <p:nvPr/>
          </p:nvCxnSpPr>
          <p:spPr>
            <a:xfrm flipV="1">
              <a:off x="5931157" y="3233324"/>
              <a:ext cx="2473315" cy="2766882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20 Conector recto"/>
            <p:cNvCxnSpPr/>
            <p:nvPr/>
          </p:nvCxnSpPr>
          <p:spPr>
            <a:xfrm>
              <a:off x="3514907" y="3238404"/>
              <a:ext cx="2402569" cy="2761802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Text Box 10"/>
            <p:cNvSpPr txBox="1">
              <a:spLocks noChangeArrowheads="1"/>
            </p:cNvSpPr>
            <p:nvPr/>
          </p:nvSpPr>
          <p:spPr bwMode="auto">
            <a:xfrm>
              <a:off x="621976" y="3451599"/>
              <a:ext cx="2619375" cy="231347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mpd="sng">
              <a:solidFill>
                <a:schemeClr val="lt1">
                  <a:lumMod val="95000"/>
                  <a:lumOff val="0"/>
                </a:schemeClr>
              </a:solidFill>
              <a:prstDash val="solid"/>
              <a:miter lim="800000"/>
              <a:headEnd/>
              <a:tailEnd/>
            </a:ln>
            <a:effectLst>
              <a:outerShdw dist="28398" dir="3806097" algn="ctr" rotWithShape="0">
                <a:schemeClr val="accent2">
                  <a:lumMod val="50000"/>
                  <a:lumOff val="0"/>
                  <a:alpha val="50000"/>
                </a:schemeClr>
              </a:outerShdw>
            </a:effec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457200" algn="just">
                <a:lnSpc>
                  <a:spcPct val="115000"/>
                </a:lnSpc>
                <a:spcBef>
                  <a:spcPts val="200"/>
                </a:spcBef>
                <a:spcAft>
                  <a:spcPts val="600"/>
                </a:spcAft>
              </a:pPr>
              <a:r>
                <a:rPr lang="es-CO" sz="900" b="1">
                  <a:effectLst/>
                  <a:latin typeface="Arial"/>
                  <a:ea typeface="Calibri"/>
                </a:rPr>
                <a:t> </a:t>
              </a:r>
              <a:endParaRPr lang="es-CO" sz="1100">
                <a:effectLst/>
                <a:latin typeface="Arial"/>
                <a:ea typeface="Calibri"/>
              </a:endParaRPr>
            </a:p>
          </p:txBody>
        </p:sp>
        <p:sp>
          <p:nvSpPr>
            <p:cNvPr id="43" name="Text Box 10"/>
            <p:cNvSpPr txBox="1">
              <a:spLocks noChangeArrowheads="1"/>
            </p:cNvSpPr>
            <p:nvPr/>
          </p:nvSpPr>
          <p:spPr bwMode="auto">
            <a:xfrm>
              <a:off x="4251378" y="2669563"/>
              <a:ext cx="3358099" cy="309550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8100" cmpd="sng">
              <a:solidFill>
                <a:schemeClr val="lt1">
                  <a:lumMod val="95000"/>
                  <a:lumOff val="0"/>
                </a:schemeClr>
              </a:solidFill>
              <a:prstDash val="solid"/>
              <a:miter lim="800000"/>
              <a:headEnd/>
              <a:tailEnd/>
            </a:ln>
            <a:effectLst>
              <a:outerShdw dist="28398" dir="3806097" algn="ctr" rotWithShape="0">
                <a:schemeClr val="accent2">
                  <a:lumMod val="50000"/>
                  <a:lumOff val="0"/>
                  <a:alpha val="50000"/>
                </a:schemeClr>
              </a:outerShdw>
            </a:effec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ct val="115000"/>
                </a:lnSpc>
                <a:spcBef>
                  <a:spcPts val="200"/>
                </a:spcBef>
                <a:spcAft>
                  <a:spcPts val="600"/>
                </a:spcAft>
              </a:pPr>
              <a:r>
                <a:rPr lang="es-CO" sz="900" b="1" dirty="0">
                  <a:effectLst/>
                  <a:latin typeface="Arial"/>
                  <a:ea typeface="Calibri"/>
                </a:rPr>
                <a:t> </a:t>
              </a:r>
              <a:endParaRPr lang="es-CO" sz="1100" dirty="0">
                <a:effectLst/>
                <a:latin typeface="Arial"/>
                <a:ea typeface="Calibri"/>
              </a:endParaRPr>
            </a:p>
          </p:txBody>
        </p:sp>
        <p:sp>
          <p:nvSpPr>
            <p:cNvPr id="44" name="Text Box 10"/>
            <p:cNvSpPr txBox="1">
              <a:spLocks noChangeArrowheads="1"/>
            </p:cNvSpPr>
            <p:nvPr/>
          </p:nvSpPr>
          <p:spPr bwMode="auto">
            <a:xfrm>
              <a:off x="8499566" y="3394992"/>
              <a:ext cx="2797588" cy="23700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mpd="sng">
              <a:solidFill>
                <a:schemeClr val="lt1">
                  <a:lumMod val="95000"/>
                  <a:lumOff val="0"/>
                </a:schemeClr>
              </a:solidFill>
              <a:prstDash val="solid"/>
              <a:miter lim="800000"/>
              <a:headEnd/>
              <a:tailEnd/>
            </a:ln>
            <a:effectLst>
              <a:outerShdw dist="28398" dir="3806097" algn="ctr" rotWithShape="0">
                <a:schemeClr val="accent2">
                  <a:lumMod val="50000"/>
                  <a:lumOff val="0"/>
                  <a:alpha val="50000"/>
                </a:schemeClr>
              </a:outerShdw>
            </a:effec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just">
                <a:lnSpc>
                  <a:spcPct val="115000"/>
                </a:lnSpc>
                <a:spcBef>
                  <a:spcPts val="200"/>
                </a:spcBef>
                <a:spcAft>
                  <a:spcPts val="600"/>
                </a:spcAft>
              </a:pPr>
              <a:r>
                <a:rPr lang="es-CO" sz="900" b="1">
                  <a:effectLst/>
                  <a:latin typeface="Arial"/>
                  <a:ea typeface="Calibri"/>
                </a:rPr>
                <a:t> </a:t>
              </a:r>
              <a:endParaRPr lang="es-CO" sz="1100">
                <a:effectLst/>
                <a:latin typeface="Arial"/>
                <a:ea typeface="Calibri"/>
              </a:endParaRPr>
            </a:p>
          </p:txBody>
        </p:sp>
        <p:cxnSp>
          <p:nvCxnSpPr>
            <p:cNvPr id="45" name="19 Conector recto"/>
            <p:cNvCxnSpPr/>
            <p:nvPr/>
          </p:nvCxnSpPr>
          <p:spPr>
            <a:xfrm>
              <a:off x="620381" y="3233324"/>
              <a:ext cx="2894526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21 Conector recto"/>
            <p:cNvCxnSpPr/>
            <p:nvPr/>
          </p:nvCxnSpPr>
          <p:spPr>
            <a:xfrm>
              <a:off x="8370924" y="3238404"/>
              <a:ext cx="3310255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7" name="72 Flecha derecha"/>
            <p:cNvSpPr/>
            <p:nvPr/>
          </p:nvSpPr>
          <p:spPr>
            <a:xfrm>
              <a:off x="3578475" y="2769407"/>
              <a:ext cx="504926" cy="43053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  <p:sp>
          <p:nvSpPr>
            <p:cNvPr id="48" name="72 Flecha derecha"/>
            <p:cNvSpPr/>
            <p:nvPr/>
          </p:nvSpPr>
          <p:spPr>
            <a:xfrm>
              <a:off x="7657085" y="2727040"/>
              <a:ext cx="504926" cy="43053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</p:grpSp>
      <p:sp>
        <p:nvSpPr>
          <p:cNvPr id="2" name="1 CuadroTexto"/>
          <p:cNvSpPr txBox="1"/>
          <p:nvPr/>
        </p:nvSpPr>
        <p:spPr>
          <a:xfrm>
            <a:off x="669523" y="3343135"/>
            <a:ext cx="2619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567115" y="2727459"/>
            <a:ext cx="28909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8812002" y="3527801"/>
            <a:ext cx="2508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91255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37633" y="1932535"/>
            <a:ext cx="2619374" cy="115796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2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endParaRPr lang="es-CO" sz="1600" b="1" dirty="0" smtClean="0">
              <a:latin typeface="Arial"/>
              <a:ea typeface="Calibri"/>
            </a:endParaRPr>
          </a:p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600" b="1" dirty="0" smtClean="0">
                <a:latin typeface="Arial"/>
                <a:ea typeface="Calibri"/>
              </a:rPr>
              <a:t>ENTRADAS</a:t>
            </a:r>
            <a:endParaRPr lang="es-CO" sz="1600" dirty="0">
              <a:latin typeface="Arial"/>
              <a:ea typeface="Calibri"/>
            </a:endParaRP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endParaRPr lang="es-CO" sz="1100" dirty="0" smtClean="0">
              <a:latin typeface="Arial"/>
              <a:ea typeface="Calibri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8499566" y="1947076"/>
            <a:ext cx="3077106" cy="114342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2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endParaRPr lang="es-CO" sz="1600" b="1" dirty="0" smtClean="0">
              <a:effectLst/>
              <a:latin typeface="Arial"/>
              <a:ea typeface="Calibri"/>
            </a:endParaRPr>
          </a:p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600" b="1" dirty="0" smtClean="0">
                <a:effectLst/>
                <a:latin typeface="Arial"/>
                <a:ea typeface="Calibri"/>
              </a:rPr>
              <a:t>SALIDAS</a:t>
            </a:r>
            <a:endParaRPr lang="es-CO" sz="1600" dirty="0">
              <a:effectLst/>
              <a:latin typeface="Arial"/>
              <a:ea typeface="Calibri"/>
            </a:endParaRP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100" b="1" dirty="0" smtClean="0">
                <a:latin typeface="Arial"/>
                <a:ea typeface="Calibri"/>
              </a:rPr>
              <a:t>.</a:t>
            </a:r>
            <a:endParaRPr lang="es-CO" sz="1100" dirty="0">
              <a:latin typeface="Arial"/>
              <a:ea typeface="Calibri"/>
            </a:endParaRP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900" dirty="0">
                <a:effectLst/>
                <a:latin typeface="Arial"/>
                <a:ea typeface="Calibri"/>
              </a:rPr>
              <a:t> </a:t>
            </a:r>
            <a:endParaRPr lang="es-CO" sz="1100" dirty="0">
              <a:effectLst/>
              <a:latin typeface="Arial"/>
              <a:ea typeface="Calibri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212121" y="1253646"/>
            <a:ext cx="3438071" cy="5411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5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s-CO" b="1" dirty="0" smtClean="0">
                <a:effectLst/>
                <a:latin typeface="Arial"/>
                <a:ea typeface="Calibri"/>
              </a:rPr>
              <a:t>HACER</a:t>
            </a:r>
            <a:endParaRPr lang="es-CO" dirty="0">
              <a:effectLst/>
              <a:latin typeface="Arial"/>
              <a:ea typeface="Calibri"/>
            </a:endParaRP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100" dirty="0">
                <a:effectLst/>
                <a:latin typeface="Arial"/>
                <a:ea typeface="Calibri"/>
              </a:rPr>
              <a:t> </a:t>
            </a:r>
          </a:p>
        </p:txBody>
      </p:sp>
      <p:grpSp>
        <p:nvGrpSpPr>
          <p:cNvPr id="39" name="Grupo 38"/>
          <p:cNvGrpSpPr/>
          <p:nvPr/>
        </p:nvGrpSpPr>
        <p:grpSpPr>
          <a:xfrm>
            <a:off x="620381" y="2479359"/>
            <a:ext cx="11060798" cy="3520847"/>
            <a:chOff x="620381" y="2479359"/>
            <a:chExt cx="11060798" cy="3520847"/>
          </a:xfrm>
        </p:grpSpPr>
        <p:cxnSp>
          <p:nvCxnSpPr>
            <p:cNvPr id="40" name="22 Conector recto"/>
            <p:cNvCxnSpPr/>
            <p:nvPr/>
          </p:nvCxnSpPr>
          <p:spPr>
            <a:xfrm flipV="1">
              <a:off x="5931157" y="3233324"/>
              <a:ext cx="2473315" cy="2766882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20 Conector recto"/>
            <p:cNvCxnSpPr/>
            <p:nvPr/>
          </p:nvCxnSpPr>
          <p:spPr>
            <a:xfrm>
              <a:off x="3514907" y="3238404"/>
              <a:ext cx="2402569" cy="2761802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Text Box 10"/>
            <p:cNvSpPr txBox="1">
              <a:spLocks noChangeArrowheads="1"/>
            </p:cNvSpPr>
            <p:nvPr/>
          </p:nvSpPr>
          <p:spPr bwMode="auto">
            <a:xfrm>
              <a:off x="621976" y="3451599"/>
              <a:ext cx="2619375" cy="231347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mpd="sng">
              <a:solidFill>
                <a:schemeClr val="lt1">
                  <a:lumMod val="95000"/>
                  <a:lumOff val="0"/>
                </a:schemeClr>
              </a:solidFill>
              <a:prstDash val="solid"/>
              <a:miter lim="800000"/>
              <a:headEnd/>
              <a:tailEnd/>
            </a:ln>
            <a:effectLst>
              <a:outerShdw dist="28398" dir="3806097" algn="ctr" rotWithShape="0">
                <a:schemeClr val="accent2">
                  <a:lumMod val="50000"/>
                  <a:lumOff val="0"/>
                  <a:alpha val="50000"/>
                </a:schemeClr>
              </a:outerShdw>
            </a:effec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457200" algn="just">
                <a:lnSpc>
                  <a:spcPct val="115000"/>
                </a:lnSpc>
                <a:spcBef>
                  <a:spcPts val="200"/>
                </a:spcBef>
                <a:spcAft>
                  <a:spcPts val="600"/>
                </a:spcAft>
              </a:pPr>
              <a:r>
                <a:rPr lang="es-CO" sz="900" b="1">
                  <a:effectLst/>
                  <a:latin typeface="Arial"/>
                  <a:ea typeface="Calibri"/>
                </a:rPr>
                <a:t> </a:t>
              </a:r>
              <a:endParaRPr lang="es-CO" sz="1100">
                <a:effectLst/>
                <a:latin typeface="Arial"/>
                <a:ea typeface="Calibri"/>
              </a:endParaRPr>
            </a:p>
          </p:txBody>
        </p:sp>
        <p:sp>
          <p:nvSpPr>
            <p:cNvPr id="43" name="Text Box 10"/>
            <p:cNvSpPr txBox="1">
              <a:spLocks noChangeArrowheads="1"/>
            </p:cNvSpPr>
            <p:nvPr/>
          </p:nvSpPr>
          <p:spPr bwMode="auto">
            <a:xfrm>
              <a:off x="4405433" y="2479359"/>
              <a:ext cx="3034030" cy="294706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8100" cmpd="sng">
              <a:solidFill>
                <a:schemeClr val="lt1">
                  <a:lumMod val="95000"/>
                  <a:lumOff val="0"/>
                </a:schemeClr>
              </a:solidFill>
              <a:prstDash val="solid"/>
              <a:miter lim="800000"/>
              <a:headEnd/>
              <a:tailEnd/>
            </a:ln>
            <a:effectLst>
              <a:outerShdw dist="28398" dir="3806097" algn="ctr" rotWithShape="0">
                <a:schemeClr val="accent2">
                  <a:lumMod val="50000"/>
                  <a:lumOff val="0"/>
                  <a:alpha val="50000"/>
                </a:schemeClr>
              </a:outerShdw>
            </a:effec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ct val="115000"/>
                </a:lnSpc>
                <a:spcBef>
                  <a:spcPts val="200"/>
                </a:spcBef>
                <a:spcAft>
                  <a:spcPts val="600"/>
                </a:spcAft>
              </a:pPr>
              <a:r>
                <a:rPr lang="es-CO" sz="900" b="1" dirty="0">
                  <a:effectLst/>
                  <a:latin typeface="Arial"/>
                  <a:ea typeface="Calibri"/>
                </a:rPr>
                <a:t> </a:t>
              </a:r>
              <a:endParaRPr lang="es-CO" sz="1100" dirty="0">
                <a:effectLst/>
                <a:latin typeface="Arial"/>
                <a:ea typeface="Calibri"/>
              </a:endParaRPr>
            </a:p>
          </p:txBody>
        </p:sp>
        <p:sp>
          <p:nvSpPr>
            <p:cNvPr id="44" name="Text Box 10"/>
            <p:cNvSpPr txBox="1">
              <a:spLocks noChangeArrowheads="1"/>
            </p:cNvSpPr>
            <p:nvPr/>
          </p:nvSpPr>
          <p:spPr bwMode="auto">
            <a:xfrm>
              <a:off x="8499566" y="3394992"/>
              <a:ext cx="2797588" cy="23700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mpd="sng">
              <a:solidFill>
                <a:schemeClr val="lt1">
                  <a:lumMod val="95000"/>
                  <a:lumOff val="0"/>
                </a:schemeClr>
              </a:solidFill>
              <a:prstDash val="solid"/>
              <a:miter lim="800000"/>
              <a:headEnd/>
              <a:tailEnd/>
            </a:ln>
            <a:effectLst>
              <a:outerShdw dist="28398" dir="3806097" algn="ctr" rotWithShape="0">
                <a:schemeClr val="accent2">
                  <a:lumMod val="50000"/>
                  <a:lumOff val="0"/>
                  <a:alpha val="50000"/>
                </a:schemeClr>
              </a:outerShdw>
            </a:effec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just">
                <a:lnSpc>
                  <a:spcPct val="115000"/>
                </a:lnSpc>
                <a:spcBef>
                  <a:spcPts val="200"/>
                </a:spcBef>
                <a:spcAft>
                  <a:spcPts val="600"/>
                </a:spcAft>
              </a:pPr>
              <a:r>
                <a:rPr lang="es-CO" sz="900" b="1">
                  <a:effectLst/>
                  <a:latin typeface="Arial"/>
                  <a:ea typeface="Calibri"/>
                </a:rPr>
                <a:t> </a:t>
              </a:r>
              <a:endParaRPr lang="es-CO" sz="1100">
                <a:effectLst/>
                <a:latin typeface="Arial"/>
                <a:ea typeface="Calibri"/>
              </a:endParaRPr>
            </a:p>
          </p:txBody>
        </p:sp>
        <p:cxnSp>
          <p:nvCxnSpPr>
            <p:cNvPr id="45" name="19 Conector recto"/>
            <p:cNvCxnSpPr/>
            <p:nvPr/>
          </p:nvCxnSpPr>
          <p:spPr>
            <a:xfrm>
              <a:off x="620381" y="3233324"/>
              <a:ext cx="2894526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21 Conector recto"/>
            <p:cNvCxnSpPr/>
            <p:nvPr/>
          </p:nvCxnSpPr>
          <p:spPr>
            <a:xfrm>
              <a:off x="8370924" y="3238404"/>
              <a:ext cx="3310255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7" name="72 Flecha derecha"/>
            <p:cNvSpPr/>
            <p:nvPr/>
          </p:nvSpPr>
          <p:spPr>
            <a:xfrm>
              <a:off x="3578475" y="2769407"/>
              <a:ext cx="504926" cy="43053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  <p:sp>
          <p:nvSpPr>
            <p:cNvPr id="48" name="72 Flecha derecha"/>
            <p:cNvSpPr/>
            <p:nvPr/>
          </p:nvSpPr>
          <p:spPr>
            <a:xfrm>
              <a:off x="7657085" y="2727040"/>
              <a:ext cx="504926" cy="43053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</p:grpSp>
      <p:sp>
        <p:nvSpPr>
          <p:cNvPr id="3" name="2 CuadroTexto"/>
          <p:cNvSpPr txBox="1"/>
          <p:nvPr/>
        </p:nvSpPr>
        <p:spPr>
          <a:xfrm>
            <a:off x="4382136" y="2798731"/>
            <a:ext cx="3034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8639908" y="3692769"/>
            <a:ext cx="25204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3 CuadroTexto"/>
          <p:cNvSpPr txBox="1"/>
          <p:nvPr/>
        </p:nvSpPr>
        <p:spPr>
          <a:xfrm>
            <a:off x="755910" y="3795202"/>
            <a:ext cx="2508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1461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37633" y="1923832"/>
            <a:ext cx="2619374" cy="55552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2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600" b="1" dirty="0" smtClean="0">
                <a:effectLst/>
                <a:latin typeface="Arial"/>
                <a:ea typeface="Calibri"/>
              </a:rPr>
              <a:t>ENTRADAS</a:t>
            </a:r>
            <a:endParaRPr lang="es-CO" sz="1600" dirty="0">
              <a:effectLst/>
              <a:latin typeface="Arial"/>
              <a:ea typeface="Calibri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8499566" y="1907646"/>
            <a:ext cx="3077106" cy="4766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2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600" b="1" dirty="0" smtClean="0">
                <a:effectLst/>
                <a:latin typeface="Arial"/>
                <a:ea typeface="Calibri"/>
              </a:rPr>
              <a:t>SALIDAS</a:t>
            </a:r>
          </a:p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endParaRPr lang="es-CO" sz="1100" dirty="0">
              <a:latin typeface="Arial"/>
              <a:ea typeface="Calibri"/>
            </a:endParaRPr>
          </a:p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endParaRPr lang="es-CO" sz="1600" dirty="0">
              <a:effectLst/>
              <a:latin typeface="Arial"/>
              <a:ea typeface="Calibri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180116" y="1196412"/>
            <a:ext cx="3438071" cy="4387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5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s-CO" b="1" dirty="0" smtClean="0">
                <a:effectLst/>
                <a:latin typeface="Arial"/>
                <a:ea typeface="Calibri"/>
              </a:rPr>
              <a:t>VERIFICAR</a:t>
            </a:r>
            <a:endParaRPr lang="es-CO" dirty="0">
              <a:effectLst/>
              <a:latin typeface="Arial"/>
              <a:ea typeface="Calibri"/>
            </a:endParaRPr>
          </a:p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dirty="0">
                <a:effectLst/>
                <a:latin typeface="Arial"/>
                <a:ea typeface="Calibri"/>
              </a:rPr>
              <a:t> </a:t>
            </a: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100" dirty="0">
                <a:effectLst/>
                <a:latin typeface="Arial"/>
                <a:ea typeface="Calibri"/>
              </a:rPr>
              <a:t> </a:t>
            </a:r>
          </a:p>
        </p:txBody>
      </p:sp>
      <p:grpSp>
        <p:nvGrpSpPr>
          <p:cNvPr id="39" name="Grupo 38"/>
          <p:cNvGrpSpPr/>
          <p:nvPr/>
        </p:nvGrpSpPr>
        <p:grpSpPr>
          <a:xfrm>
            <a:off x="645461" y="1907646"/>
            <a:ext cx="11060798" cy="4076374"/>
            <a:chOff x="620381" y="2479359"/>
            <a:chExt cx="11060798" cy="3520847"/>
          </a:xfrm>
        </p:grpSpPr>
        <p:cxnSp>
          <p:nvCxnSpPr>
            <p:cNvPr id="40" name="22 Conector recto"/>
            <p:cNvCxnSpPr/>
            <p:nvPr/>
          </p:nvCxnSpPr>
          <p:spPr>
            <a:xfrm flipV="1">
              <a:off x="5931157" y="3233324"/>
              <a:ext cx="2473315" cy="2766882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20 Conector recto"/>
            <p:cNvCxnSpPr/>
            <p:nvPr/>
          </p:nvCxnSpPr>
          <p:spPr>
            <a:xfrm>
              <a:off x="3514907" y="3238404"/>
              <a:ext cx="2402569" cy="2761802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Text Box 10"/>
            <p:cNvSpPr txBox="1">
              <a:spLocks noChangeArrowheads="1"/>
            </p:cNvSpPr>
            <p:nvPr/>
          </p:nvSpPr>
          <p:spPr bwMode="auto">
            <a:xfrm>
              <a:off x="621976" y="3451599"/>
              <a:ext cx="2619375" cy="231347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mpd="sng">
              <a:solidFill>
                <a:schemeClr val="lt1">
                  <a:lumMod val="95000"/>
                  <a:lumOff val="0"/>
                </a:schemeClr>
              </a:solidFill>
              <a:prstDash val="solid"/>
              <a:miter lim="800000"/>
              <a:headEnd/>
              <a:tailEnd/>
            </a:ln>
            <a:effectLst>
              <a:outerShdw dist="28398" dir="3806097" algn="ctr" rotWithShape="0">
                <a:schemeClr val="accent2">
                  <a:lumMod val="50000"/>
                  <a:lumOff val="0"/>
                  <a:alpha val="50000"/>
                </a:schemeClr>
              </a:outerShdw>
            </a:effec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457200" algn="just">
                <a:lnSpc>
                  <a:spcPct val="115000"/>
                </a:lnSpc>
                <a:spcBef>
                  <a:spcPts val="200"/>
                </a:spcBef>
                <a:spcAft>
                  <a:spcPts val="600"/>
                </a:spcAft>
              </a:pPr>
              <a:r>
                <a:rPr lang="es-CO" sz="900" b="1">
                  <a:effectLst/>
                  <a:latin typeface="Arial"/>
                  <a:ea typeface="Calibri"/>
                </a:rPr>
                <a:t> </a:t>
              </a:r>
              <a:endParaRPr lang="es-CO" sz="1100">
                <a:effectLst/>
                <a:latin typeface="Arial"/>
                <a:ea typeface="Calibri"/>
              </a:endParaRPr>
            </a:p>
          </p:txBody>
        </p:sp>
        <p:sp>
          <p:nvSpPr>
            <p:cNvPr id="43" name="Text Box 10"/>
            <p:cNvSpPr txBox="1">
              <a:spLocks noChangeArrowheads="1"/>
            </p:cNvSpPr>
            <p:nvPr/>
          </p:nvSpPr>
          <p:spPr bwMode="auto">
            <a:xfrm>
              <a:off x="4178495" y="2479359"/>
              <a:ext cx="3414612" cy="328571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8100" cmpd="sng">
              <a:solidFill>
                <a:schemeClr val="lt1">
                  <a:lumMod val="95000"/>
                  <a:lumOff val="0"/>
                </a:schemeClr>
              </a:solidFill>
              <a:prstDash val="solid"/>
              <a:miter lim="800000"/>
              <a:headEnd/>
              <a:tailEnd/>
            </a:ln>
            <a:effectLst>
              <a:outerShdw dist="28398" dir="3806097" algn="ctr" rotWithShape="0">
                <a:schemeClr val="accent2">
                  <a:lumMod val="50000"/>
                  <a:lumOff val="0"/>
                  <a:alpha val="50000"/>
                </a:schemeClr>
              </a:outerShdw>
            </a:effec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ct val="115000"/>
                </a:lnSpc>
                <a:spcBef>
                  <a:spcPts val="200"/>
                </a:spcBef>
                <a:spcAft>
                  <a:spcPts val="600"/>
                </a:spcAft>
              </a:pPr>
              <a:r>
                <a:rPr lang="es-CO" sz="900" b="1" dirty="0">
                  <a:effectLst/>
                  <a:latin typeface="Arial"/>
                  <a:ea typeface="Calibri"/>
                </a:rPr>
                <a:t> </a:t>
              </a:r>
              <a:endParaRPr lang="es-CO" sz="1100" dirty="0">
                <a:effectLst/>
                <a:latin typeface="Arial"/>
                <a:ea typeface="Calibri"/>
              </a:endParaRPr>
            </a:p>
          </p:txBody>
        </p:sp>
        <p:sp>
          <p:nvSpPr>
            <p:cNvPr id="44" name="Text Box 10"/>
            <p:cNvSpPr txBox="1">
              <a:spLocks noChangeArrowheads="1"/>
            </p:cNvSpPr>
            <p:nvPr/>
          </p:nvSpPr>
          <p:spPr bwMode="auto">
            <a:xfrm>
              <a:off x="8499566" y="3394992"/>
              <a:ext cx="3077106" cy="23700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mpd="sng">
              <a:solidFill>
                <a:schemeClr val="lt1">
                  <a:lumMod val="95000"/>
                  <a:lumOff val="0"/>
                </a:schemeClr>
              </a:solidFill>
              <a:prstDash val="solid"/>
              <a:miter lim="800000"/>
              <a:headEnd/>
              <a:tailEnd/>
            </a:ln>
            <a:effectLst>
              <a:outerShdw dist="28398" dir="3806097" algn="ctr" rotWithShape="0">
                <a:schemeClr val="accent2">
                  <a:lumMod val="50000"/>
                  <a:lumOff val="0"/>
                  <a:alpha val="50000"/>
                </a:schemeClr>
              </a:outerShdw>
            </a:effec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just">
                <a:lnSpc>
                  <a:spcPct val="115000"/>
                </a:lnSpc>
                <a:spcBef>
                  <a:spcPts val="200"/>
                </a:spcBef>
                <a:spcAft>
                  <a:spcPts val="600"/>
                </a:spcAft>
              </a:pPr>
              <a:r>
                <a:rPr lang="es-CO" sz="900" b="1">
                  <a:effectLst/>
                  <a:latin typeface="Arial"/>
                  <a:ea typeface="Calibri"/>
                </a:rPr>
                <a:t> </a:t>
              </a:r>
              <a:endParaRPr lang="es-CO" sz="1100">
                <a:effectLst/>
                <a:latin typeface="Arial"/>
                <a:ea typeface="Calibri"/>
              </a:endParaRPr>
            </a:p>
          </p:txBody>
        </p:sp>
        <p:cxnSp>
          <p:nvCxnSpPr>
            <p:cNvPr id="45" name="19 Conector recto"/>
            <p:cNvCxnSpPr/>
            <p:nvPr/>
          </p:nvCxnSpPr>
          <p:spPr>
            <a:xfrm>
              <a:off x="620381" y="3233324"/>
              <a:ext cx="2894526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21 Conector recto"/>
            <p:cNvCxnSpPr/>
            <p:nvPr/>
          </p:nvCxnSpPr>
          <p:spPr>
            <a:xfrm>
              <a:off x="8370924" y="3238404"/>
              <a:ext cx="3310255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7" name="72 Flecha derecha"/>
            <p:cNvSpPr/>
            <p:nvPr/>
          </p:nvSpPr>
          <p:spPr>
            <a:xfrm>
              <a:off x="3578475" y="2769407"/>
              <a:ext cx="504926" cy="43053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  <p:sp>
          <p:nvSpPr>
            <p:cNvPr id="48" name="72 Flecha derecha"/>
            <p:cNvSpPr/>
            <p:nvPr/>
          </p:nvSpPr>
          <p:spPr>
            <a:xfrm>
              <a:off x="7657085" y="2727040"/>
              <a:ext cx="504926" cy="43053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</p:grpSp>
      <p:sp>
        <p:nvSpPr>
          <p:cNvPr id="2" name="1 CuadroTexto"/>
          <p:cNvSpPr txBox="1"/>
          <p:nvPr/>
        </p:nvSpPr>
        <p:spPr>
          <a:xfrm>
            <a:off x="645461" y="3650368"/>
            <a:ext cx="26037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609480" y="2672799"/>
            <a:ext cx="2666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s-CO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8696745" y="3650369"/>
            <a:ext cx="2403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65803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37633" y="1923848"/>
            <a:ext cx="2619374" cy="4177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2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600" b="1" dirty="0">
                <a:effectLst/>
                <a:latin typeface="Arial"/>
                <a:ea typeface="Calibri"/>
              </a:rPr>
              <a:t>ENTRADAS</a:t>
            </a:r>
            <a:endParaRPr lang="es-CO" sz="1600" dirty="0">
              <a:effectLst/>
              <a:latin typeface="Arial"/>
              <a:ea typeface="Calibri"/>
            </a:endParaRPr>
          </a:p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100" dirty="0" smtClean="0">
                <a:effectLst/>
                <a:latin typeface="Arial"/>
                <a:ea typeface="Calibri"/>
              </a:rPr>
              <a:t>.</a:t>
            </a:r>
            <a:endParaRPr lang="es-CO" sz="1100" dirty="0">
              <a:effectLst/>
              <a:latin typeface="Arial"/>
              <a:ea typeface="Calibri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8499566" y="1938389"/>
            <a:ext cx="3077105" cy="40315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2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600" b="1" dirty="0" smtClean="0">
                <a:effectLst/>
                <a:latin typeface="Arial"/>
                <a:ea typeface="Calibri"/>
              </a:rPr>
              <a:t>SALIDA CONFORME</a:t>
            </a:r>
            <a:endParaRPr lang="es-CO" sz="1600" dirty="0">
              <a:effectLst/>
              <a:latin typeface="Arial"/>
              <a:ea typeface="Calibri"/>
            </a:endParaRP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900" dirty="0">
                <a:effectLst/>
                <a:latin typeface="Arial"/>
                <a:ea typeface="Calibri"/>
              </a:rPr>
              <a:t> </a:t>
            </a:r>
            <a:endParaRPr lang="es-CO" sz="1100" dirty="0">
              <a:effectLst/>
              <a:latin typeface="Arial"/>
              <a:ea typeface="Calibri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010917" y="1230812"/>
            <a:ext cx="3840480" cy="4731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 cmpd="sng">
            <a:solidFill>
              <a:schemeClr val="lt1">
                <a:lumMod val="95000"/>
                <a:lumOff val="0"/>
              </a:schemeClr>
            </a:solidFill>
            <a:prstDash val="solid"/>
            <a:miter lim="800000"/>
            <a:headEnd/>
            <a:tailEnd/>
          </a:ln>
          <a:effectLst>
            <a:outerShdw dist="28398" dir="3806097" algn="ctr" rotWithShape="0">
              <a:schemeClr val="accent5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s-CO" b="1" dirty="0" smtClean="0">
                <a:effectLst/>
                <a:latin typeface="Arial"/>
                <a:ea typeface="Calibri"/>
              </a:rPr>
              <a:t>AJUSTAR</a:t>
            </a:r>
            <a:endParaRPr lang="es-CO" dirty="0">
              <a:effectLst/>
              <a:latin typeface="Arial"/>
              <a:ea typeface="Calibri"/>
            </a:endParaRPr>
          </a:p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es-CO" sz="1100" dirty="0">
              <a:effectLst/>
              <a:latin typeface="Arial"/>
              <a:ea typeface="Calibri"/>
            </a:endParaRPr>
          </a:p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dirty="0">
                <a:effectLst/>
                <a:latin typeface="Arial"/>
                <a:ea typeface="Calibri"/>
              </a:rPr>
              <a:t> </a:t>
            </a: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600"/>
              </a:spcAft>
            </a:pPr>
            <a:r>
              <a:rPr lang="es-CO" sz="1100" dirty="0">
                <a:effectLst/>
                <a:latin typeface="Arial"/>
                <a:ea typeface="Calibri"/>
              </a:rPr>
              <a:t> </a:t>
            </a:r>
          </a:p>
        </p:txBody>
      </p:sp>
      <p:grpSp>
        <p:nvGrpSpPr>
          <p:cNvPr id="28" name="Grupo 27"/>
          <p:cNvGrpSpPr/>
          <p:nvPr/>
        </p:nvGrpSpPr>
        <p:grpSpPr>
          <a:xfrm>
            <a:off x="620381" y="2213361"/>
            <a:ext cx="11060798" cy="3786845"/>
            <a:chOff x="620381" y="2479359"/>
            <a:chExt cx="11060798" cy="3520847"/>
          </a:xfrm>
        </p:grpSpPr>
        <p:cxnSp>
          <p:nvCxnSpPr>
            <p:cNvPr id="19" name="22 Conector recto"/>
            <p:cNvCxnSpPr/>
            <p:nvPr/>
          </p:nvCxnSpPr>
          <p:spPr>
            <a:xfrm flipV="1">
              <a:off x="5931157" y="3233324"/>
              <a:ext cx="2473315" cy="2766882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20 Conector recto"/>
            <p:cNvCxnSpPr/>
            <p:nvPr/>
          </p:nvCxnSpPr>
          <p:spPr>
            <a:xfrm>
              <a:off x="3514907" y="3238404"/>
              <a:ext cx="2402569" cy="2761802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 Box 10"/>
            <p:cNvSpPr txBox="1">
              <a:spLocks noChangeArrowheads="1"/>
            </p:cNvSpPr>
            <p:nvPr/>
          </p:nvSpPr>
          <p:spPr bwMode="auto">
            <a:xfrm>
              <a:off x="621976" y="3451599"/>
              <a:ext cx="2619375" cy="231347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mpd="sng">
              <a:solidFill>
                <a:schemeClr val="lt1">
                  <a:lumMod val="95000"/>
                  <a:lumOff val="0"/>
                </a:schemeClr>
              </a:solidFill>
              <a:prstDash val="solid"/>
              <a:miter lim="800000"/>
              <a:headEnd/>
              <a:tailEnd/>
            </a:ln>
            <a:effectLst>
              <a:outerShdw dist="28398" dir="3806097" algn="ctr" rotWithShape="0">
                <a:schemeClr val="accent2">
                  <a:lumMod val="50000"/>
                  <a:lumOff val="0"/>
                  <a:alpha val="50000"/>
                </a:schemeClr>
              </a:outerShdw>
            </a:effec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457200" algn="just">
                <a:lnSpc>
                  <a:spcPct val="115000"/>
                </a:lnSpc>
                <a:spcBef>
                  <a:spcPts val="200"/>
                </a:spcBef>
                <a:spcAft>
                  <a:spcPts val="600"/>
                </a:spcAft>
              </a:pPr>
              <a:r>
                <a:rPr lang="es-CO" sz="900" b="1">
                  <a:effectLst/>
                  <a:latin typeface="Arial"/>
                  <a:ea typeface="Calibri"/>
                </a:rPr>
                <a:t> </a:t>
              </a:r>
              <a:endParaRPr lang="es-CO" sz="1100">
                <a:effectLst/>
                <a:latin typeface="Arial"/>
                <a:ea typeface="Calibri"/>
              </a:endParaRPr>
            </a:p>
          </p:txBody>
        </p:sp>
        <p:sp>
          <p:nvSpPr>
            <p:cNvPr id="22" name="Text Box 10"/>
            <p:cNvSpPr txBox="1">
              <a:spLocks noChangeArrowheads="1"/>
            </p:cNvSpPr>
            <p:nvPr/>
          </p:nvSpPr>
          <p:spPr bwMode="auto">
            <a:xfrm>
              <a:off x="4097082" y="2479359"/>
              <a:ext cx="3628316" cy="294706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8100" cmpd="sng">
              <a:solidFill>
                <a:schemeClr val="lt1">
                  <a:lumMod val="95000"/>
                  <a:lumOff val="0"/>
                </a:schemeClr>
              </a:solidFill>
              <a:prstDash val="solid"/>
              <a:miter lim="800000"/>
              <a:headEnd/>
              <a:tailEnd/>
            </a:ln>
            <a:effectLst>
              <a:outerShdw dist="28398" dir="3806097" algn="ctr" rotWithShape="0">
                <a:schemeClr val="accent2">
                  <a:lumMod val="50000"/>
                  <a:lumOff val="0"/>
                  <a:alpha val="50000"/>
                </a:schemeClr>
              </a:outerShdw>
            </a:effec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ct val="115000"/>
                </a:lnSpc>
                <a:spcBef>
                  <a:spcPts val="200"/>
                </a:spcBef>
                <a:spcAft>
                  <a:spcPts val="600"/>
                </a:spcAft>
              </a:pPr>
              <a:r>
                <a:rPr lang="es-CO" sz="900" b="1" dirty="0">
                  <a:effectLst/>
                  <a:latin typeface="Arial"/>
                  <a:ea typeface="Calibri"/>
                </a:rPr>
                <a:t> </a:t>
              </a:r>
              <a:endParaRPr lang="es-CO" sz="1100" dirty="0">
                <a:effectLst/>
                <a:latin typeface="Arial"/>
                <a:ea typeface="Calibri"/>
              </a:endParaRPr>
            </a:p>
          </p:txBody>
        </p:sp>
        <p:sp>
          <p:nvSpPr>
            <p:cNvPr id="23" name="Text Box 10"/>
            <p:cNvSpPr txBox="1">
              <a:spLocks noChangeArrowheads="1"/>
            </p:cNvSpPr>
            <p:nvPr/>
          </p:nvSpPr>
          <p:spPr bwMode="auto">
            <a:xfrm>
              <a:off x="8499566" y="3394992"/>
              <a:ext cx="2797588" cy="23700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mpd="sng">
              <a:solidFill>
                <a:schemeClr val="lt1">
                  <a:lumMod val="95000"/>
                  <a:lumOff val="0"/>
                </a:schemeClr>
              </a:solidFill>
              <a:prstDash val="solid"/>
              <a:miter lim="800000"/>
              <a:headEnd/>
              <a:tailEnd/>
            </a:ln>
            <a:effectLst>
              <a:outerShdw dist="28398" dir="3806097" algn="ctr" rotWithShape="0">
                <a:schemeClr val="accent2">
                  <a:lumMod val="50000"/>
                  <a:lumOff val="0"/>
                  <a:alpha val="50000"/>
                </a:schemeClr>
              </a:outerShdw>
            </a:effec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just">
                <a:lnSpc>
                  <a:spcPct val="115000"/>
                </a:lnSpc>
                <a:spcBef>
                  <a:spcPts val="200"/>
                </a:spcBef>
                <a:spcAft>
                  <a:spcPts val="600"/>
                </a:spcAft>
              </a:pPr>
              <a:r>
                <a:rPr lang="es-CO" sz="900" b="1">
                  <a:effectLst/>
                  <a:latin typeface="Arial"/>
                  <a:ea typeface="Calibri"/>
                </a:rPr>
                <a:t> </a:t>
              </a:r>
              <a:endParaRPr lang="es-CO" sz="1100">
                <a:effectLst/>
                <a:latin typeface="Arial"/>
                <a:ea typeface="Calibri"/>
              </a:endParaRPr>
            </a:p>
          </p:txBody>
        </p:sp>
        <p:cxnSp>
          <p:nvCxnSpPr>
            <p:cNvPr id="24" name="19 Conector recto"/>
            <p:cNvCxnSpPr/>
            <p:nvPr/>
          </p:nvCxnSpPr>
          <p:spPr>
            <a:xfrm>
              <a:off x="620381" y="3233324"/>
              <a:ext cx="2894526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21 Conector recto"/>
            <p:cNvCxnSpPr/>
            <p:nvPr/>
          </p:nvCxnSpPr>
          <p:spPr>
            <a:xfrm>
              <a:off x="8370924" y="3238404"/>
              <a:ext cx="3310255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72 Flecha derecha"/>
            <p:cNvSpPr/>
            <p:nvPr/>
          </p:nvSpPr>
          <p:spPr>
            <a:xfrm>
              <a:off x="3505991" y="2779459"/>
              <a:ext cx="504926" cy="43053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  <p:sp>
          <p:nvSpPr>
            <p:cNvPr id="27" name="72 Flecha derecha"/>
            <p:cNvSpPr/>
            <p:nvPr/>
          </p:nvSpPr>
          <p:spPr>
            <a:xfrm>
              <a:off x="7851397" y="2727040"/>
              <a:ext cx="504926" cy="43053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/>
            </a:p>
          </p:txBody>
        </p:sp>
      </p:grpSp>
      <p:sp>
        <p:nvSpPr>
          <p:cNvPr id="2" name="1 CuadroTexto"/>
          <p:cNvSpPr txBox="1"/>
          <p:nvPr/>
        </p:nvSpPr>
        <p:spPr>
          <a:xfrm>
            <a:off x="696926" y="4072200"/>
            <a:ext cx="26037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716191" y="3485382"/>
            <a:ext cx="25489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8800179" y="4373747"/>
            <a:ext cx="24852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3404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ción2 [Modo de compatibilidad]" id="{2C671D90-B7F4-4B5C-9B2F-716BB6E82465}" vid="{8CF7DCE3-51B1-4134-A491-3BE5723367B4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Presentación2</Template>
  <TotalTime>2960</TotalTime>
  <Words>82</Words>
  <Application>Microsoft Office PowerPoint</Application>
  <PresentationFormat>Personalizado</PresentationFormat>
  <Paragraphs>103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tahoma</vt:lpstr>
      <vt:lpstr>Tema de Office</vt:lpstr>
      <vt:lpstr>Diseño personalizado</vt:lpstr>
      <vt:lpstr>Presentación de PowerPoint</vt:lpstr>
      <vt:lpstr>Caracterización de procesos a partir de PHVA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unicauca</dc:creator>
  <cp:lastModifiedBy>ST-H5PJDW2</cp:lastModifiedBy>
  <cp:revision>85</cp:revision>
  <dcterms:created xsi:type="dcterms:W3CDTF">2019-01-31T18:33:24Z</dcterms:created>
  <dcterms:modified xsi:type="dcterms:W3CDTF">2021-12-10T19:10:20Z</dcterms:modified>
</cp:coreProperties>
</file>